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314ee821c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314ee821c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314ee821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314ee821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314ee821c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314ee821c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314ee821c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314ee821c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314ee821c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314ee821c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314ee821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314ee821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314ee821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314ee821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314ee821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314ee821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14ee821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14ee821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314ee821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314ee821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314ee821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314ee821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314ee821c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314ee821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314ee821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314ee821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314ee821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314ee821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62" name="Google Shape;262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1" name="Google Shape;271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93" name="Google Shape;293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0" name="Google Shape;30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8" name="Google Shape;308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4" name="Google Shape;31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21" name="Google Shape;32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3" name="Google Shape;34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7" name="Google Shape;347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51" name="Google Shape;35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7" name="Google Shape;35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3schools.com/css/css3_borders.asp" TargetMode="External"/><Relationship Id="rId4" Type="http://schemas.openxmlformats.org/officeDocument/2006/relationships/hyperlink" Target="https://www.w3schools.com/css/css3_shadows.asp" TargetMode="External"/><Relationship Id="rId10" Type="http://schemas.openxmlformats.org/officeDocument/2006/relationships/image" Target="../media/image3.gif"/><Relationship Id="rId9" Type="http://schemas.openxmlformats.org/officeDocument/2006/relationships/hyperlink" Target="https://www.w3schools.com/Css/css3_transitions.asp" TargetMode="External"/><Relationship Id="rId5" Type="http://schemas.openxmlformats.org/officeDocument/2006/relationships/hyperlink" Target="https://cssgenerator.org/box-shadow-css-generator.html" TargetMode="External"/><Relationship Id="rId6" Type="http://schemas.openxmlformats.org/officeDocument/2006/relationships/hyperlink" Target="https://www.w3schools.com/css/css_combinators.asp" TargetMode="External"/><Relationship Id="rId7" Type="http://schemas.openxmlformats.org/officeDocument/2006/relationships/hyperlink" Target="https://www.w3schools.com/css/css3_colors.asp" TargetMode="External"/><Relationship Id="rId8" Type="http://schemas.openxmlformats.org/officeDocument/2006/relationships/hyperlink" Target="https://www.w3schools.com/css/css_image_transparency.as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css/css_background.asp" TargetMode="External"/><Relationship Id="rId4" Type="http://schemas.openxmlformats.org/officeDocument/2006/relationships/hyperlink" Target="https://css-tricks.com/perfect-full-page-background-image/" TargetMode="External"/><Relationship Id="rId11" Type="http://schemas.openxmlformats.org/officeDocument/2006/relationships/hyperlink" Target="https://css-tricks.com/snippets/css/a-guide-to-flexbox/" TargetMode="External"/><Relationship Id="rId10" Type="http://schemas.openxmlformats.org/officeDocument/2006/relationships/hyperlink" Target="https://www.w3schools.com/css/css3_flexbox.asp" TargetMode="External"/><Relationship Id="rId12" Type="http://schemas.openxmlformats.org/officeDocument/2006/relationships/image" Target="../media/image9.gif"/><Relationship Id="rId9" Type="http://schemas.openxmlformats.org/officeDocument/2006/relationships/hyperlink" Target="https://www.w3schools.com/css/css_rwd_mediaqueries.asp" TargetMode="External"/><Relationship Id="rId5" Type="http://schemas.openxmlformats.org/officeDocument/2006/relationships/hyperlink" Target="https://www.w3schools.com/cssref/css3_pr_transform.asp" TargetMode="External"/><Relationship Id="rId6" Type="http://schemas.openxmlformats.org/officeDocument/2006/relationships/hyperlink" Target="https://www.w3schools.com/css/css3_gradients.asp" TargetMode="External"/><Relationship Id="rId7" Type="http://schemas.openxmlformats.org/officeDocument/2006/relationships/hyperlink" Target="https://www.cssmatic.com/gradient-generator#'%5C-moz%5C-linear%5C-gradient%5C%28left%5C%2C%5C%20rgba%5C%28248%5C%2C80%5C%2C50%5C%2C1%5C%29%5C%200%5C%25%5C%2C%5C%20rgba%5C%28241%5C%2C111%5C%2C92%5C%2C1%5C%29%5C%2050%5C%25%5C%2C%5C%20rgba%5C%28246%5C%2C41%5C%2C12%5C%2C1%5C%29%5C%2051%5C%25%5C%2C%5C%20rgba%5C%28240%5C%2C47%5C%2C23%5C%2C1%5C%29%5C%2071%5C%25%5C%2C%5C%20rgba%5C%28231%5C%2C56%5C%2C39%5C%2C1%5C%29%5C%20100%5C%25%5C%29%5C%3B'" TargetMode="External"/><Relationship Id="rId8" Type="http://schemas.openxmlformats.org/officeDocument/2006/relationships/hyperlink" Target="https://www.w3schools.com/cssref/css3_pr_mediaquery.as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nvisionapp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upport.invisionapp.com/hc/en-us" TargetMode="External"/><Relationship Id="rId4" Type="http://schemas.openxmlformats.org/officeDocument/2006/relationships/hyperlink" Target="https://support.invisionapp.com/hc/en-us/articles/115000632146" TargetMode="External"/><Relationship Id="rId5" Type="http://schemas.openxmlformats.org/officeDocument/2006/relationships/hyperlink" Target="https://support.invisionapp.com/hc/en-us/articles/115000648743" TargetMode="External"/><Relationship Id="rId6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5: CSS Deep Dive</a:t>
            </a:r>
            <a:endParaRPr/>
          </a:p>
        </p:txBody>
      </p:sp>
      <p:sp>
        <p:nvSpPr>
          <p:cNvPr id="385" name="Google Shape;385;p3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Requirements</a:t>
            </a:r>
            <a:endParaRPr/>
          </a:p>
        </p:txBody>
      </p:sp>
      <p:sp>
        <p:nvSpPr>
          <p:cNvPr id="443" name="Google Shape;443;p4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 pages must be linked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Demonstrate Lightbox Effect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Demonstrate Filter Effect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5" y="1567550"/>
            <a:ext cx="432357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Deep Dive: Advanced CSS</a:t>
            </a:r>
            <a:endParaRPr/>
          </a:p>
        </p:txBody>
      </p:sp>
      <p:sp>
        <p:nvSpPr>
          <p:cNvPr id="455" name="Google Shape;455;p4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Rounded Corners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Shadows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Box Shadow Generator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Parent Child Selectors “Combinators”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Transparency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CSS Transitions</a:t>
            </a:r>
            <a:endParaRPr/>
          </a:p>
        </p:txBody>
      </p:sp>
      <p:pic>
        <p:nvPicPr>
          <p:cNvPr id="456" name="Google Shape;456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3100" y="1460250"/>
            <a:ext cx="4138500" cy="221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DD: Advanced CSS contd.</a:t>
            </a:r>
            <a:endParaRPr/>
          </a:p>
        </p:txBody>
      </p:sp>
      <p:sp>
        <p:nvSpPr>
          <p:cNvPr id="462" name="Google Shape;462;p4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Perfect background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Transforms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Gradient Generator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 Queries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@ Rule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Responsive Web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Flexbox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About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CSS Tricks Complete Guide</a:t>
            </a:r>
            <a:endParaRPr/>
          </a:p>
        </p:txBody>
      </p:sp>
      <p:pic>
        <p:nvPicPr>
          <p:cNvPr id="463" name="Google Shape;463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53100" y="1460250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</a:t>
            </a:r>
            <a:endParaRPr/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325" y="1056100"/>
            <a:ext cx="5179250" cy="39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Homework</a:t>
            </a:r>
            <a:endParaRPr/>
          </a:p>
        </p:txBody>
      </p:sp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 InVision prototype with final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 15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Practice 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Advanced CSS topics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 installing and using Bulma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Research responsive tutorials and practice</a:t>
            </a:r>
            <a:endParaRPr/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232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Homework</a:t>
            </a:r>
            <a:endParaRPr/>
          </a:p>
        </p:txBody>
      </p:sp>
      <p:sp>
        <p:nvSpPr>
          <p:cNvPr id="391" name="Google Shape;391;p38"/>
          <p:cNvSpPr txBox="1"/>
          <p:nvPr>
            <p:ph idx="1" type="body"/>
          </p:nvPr>
        </p:nvSpPr>
        <p:spPr>
          <a:xfrm>
            <a:off x="1297500" y="1567550"/>
            <a:ext cx="348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graded up to Week 3. If you have not gotten an e-mail from me about your homework to this point than something went wrong.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Tour Dates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Merch</a:t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300" y="1460250"/>
            <a:ext cx="4056300" cy="2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r>
              <a:rPr lang="en"/>
              <a:t> DD: Last Week Review</a:t>
            </a:r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3115350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“History” of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Revist developer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External CSS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CSS: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Typography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Box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Shorthand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Layouts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Positioning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Backgrounds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404" name="Google Shape;404;p40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12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</a:pPr>
            <a:r>
              <a:rPr lang="en"/>
              <a:t>Mobile Stylesheets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/>
              <a:t>CH 14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Vendor prefixes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 Compatibility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Rounded corners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650" y="1771563"/>
            <a:ext cx="4450075" cy="250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DD: This week overview</a:t>
            </a:r>
            <a:endParaRPr/>
          </a:p>
        </p:txBody>
      </p:sp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3145800" y="1539400"/>
            <a:ext cx="285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with InVision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Advanced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Rounded Corners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Shadows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Parent Child 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Advanced 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Attribute 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Transitions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Backgrounds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Transforms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Media Queries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Flexbox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InVision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design files</a:t>
            </a:r>
            <a:endParaRPr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your files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Save each Canvas/Artboard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Save As “page-name”.[png, jpg, jpeg]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i="1" lang="en"/>
              <a:t>Ex. if I’m on the Homepage Artboard I would export my Artboard as “homepage.png”</a:t>
            </a:r>
            <a:endParaRPr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Save your file to &gt; project-name/exports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i="1" lang="en"/>
              <a:t>Ex. my project is Defones so I would save to deftones-site/exports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Make sure to also save your </a:t>
            </a:r>
            <a:r>
              <a:rPr b="1" lang="en"/>
              <a:t>Overlay </a:t>
            </a:r>
            <a:r>
              <a:rPr lang="en"/>
              <a:t>files too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 overlay file is for example a canvas that represents your Lightbox effect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Upload to inVision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for a Free inVision Account</a:t>
            </a:r>
            <a:endParaRPr/>
          </a:p>
        </p:txBody>
      </p:sp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1297500" y="2571750"/>
            <a:ext cx="7038900" cy="24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https://invisionapp.com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Sign up / Sign 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the big red button with a plus 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New Prototype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Name of Project “Your Band” &amp; Select “Desktop(Web)”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Upload your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and drop all your files in your </a:t>
            </a:r>
            <a:r>
              <a:rPr b="1" lang="en"/>
              <a:t>Export</a:t>
            </a:r>
            <a:r>
              <a:rPr lang="en"/>
              <a:t> folder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Optional arrange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 like to arrange my files by my navigation 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prototype</a:t>
            </a:r>
            <a:endParaRPr/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0930"/>
            <a:ext cx="9143998" cy="82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925" y="2469300"/>
            <a:ext cx="2829975" cy="18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actions</a:t>
            </a:r>
            <a:endParaRPr/>
          </a:p>
        </p:txBody>
      </p:sp>
      <p:sp>
        <p:nvSpPr>
          <p:cNvPr id="436" name="Google Shape;436;p4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review </a:t>
            </a:r>
            <a:r>
              <a:rPr lang="en" u="sng">
                <a:solidFill>
                  <a:schemeClr val="hlink"/>
                </a:solidFill>
                <a:hlinkClick r:id="rId3"/>
              </a:rPr>
              <a:t>inVisions Help Center</a:t>
            </a:r>
            <a:r>
              <a:rPr lang="en"/>
              <a:t> for how tos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Links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Building Projects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Adding Interactivity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Articles of concern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Creating a Prototype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Upload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Syncing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Interactivity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Prototype 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Replacing Screens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100" y="1860238"/>
            <a:ext cx="4138500" cy="232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